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3"/>
    <p:sldId id="287" r:id="rId4"/>
    <p:sldId id="289" r:id="rId5"/>
    <p:sldId id="290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4" r:id="rId1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F9B43"/>
    <a:srgbClr val="FFCC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225" autoAdjust="0"/>
  </p:normalViewPr>
  <p:slideViewPr>
    <p:cSldViewPr snapToGrid="0">
      <p:cViewPr varScale="1">
        <p:scale>
          <a:sx n="106" d="100"/>
          <a:sy n="106" d="100"/>
        </p:scale>
        <p:origin x="984" y="102"/>
      </p:cViewPr>
      <p:guideLst>
        <p:guide orient="horz" pos="1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158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212D8-EE2E-40A8-AAB1-35D347F3D50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BD9AF-554A-405D-8B81-DBB38A17FC1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858BD-350C-44FC-B975-92770321276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5F0CD-8B04-4FD7-B639-AE034318F1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08BC49-1B67-4826-A1F3-48AF839B00E7}" type="slidenum">
              <a:rPr lang="en-US" smtClean="0"/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8408BC49-1B67-4826-A1F3-48AF839B00E7}" type="slidenum">
              <a:rPr lang="en-US" smtClean="0"/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8408BC49-1B67-4826-A1F3-48AF839B00E7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0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25"/>
          <p:cNvSpPr txBox="1"/>
          <p:nvPr/>
        </p:nvSpPr>
        <p:spPr>
          <a:xfrm>
            <a:off x="2715208" y="539050"/>
            <a:ext cx="6428792" cy="13830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600" b="1" dirty="0">
                <a:solidFill>
                  <a:srgbClr val="009551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БЛАГОТВОРИТЕЛЬНЫЙ ФЕСТИВАЛЬ-МАРАФОН </a:t>
            </a:r>
            <a:br>
              <a:rPr lang="ru-RU" sz="3600" b="1" dirty="0">
                <a:solidFill>
                  <a:srgbClr val="009551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</a:br>
            <a:r>
              <a:rPr lang="ru-RU" sz="4000" b="1" dirty="0">
                <a:solidFill>
                  <a:srgbClr val="009551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«Крылья АНГЕЛА»</a:t>
            </a:r>
            <a:endParaRPr lang="ru-RU" sz="3600" b="1" dirty="0">
              <a:solidFill>
                <a:srgbClr val="00955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2919" y="1922106"/>
            <a:ext cx="5551715" cy="143849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Google Shape;199;p25"/>
          <p:cNvSpPr txBox="1"/>
          <p:nvPr/>
        </p:nvSpPr>
        <p:spPr>
          <a:xfrm>
            <a:off x="158620" y="4245429"/>
            <a:ext cx="8229600" cy="33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Старые Дороги, 2022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" b="27575"/>
          <a:stretch>
            <a:fillRect/>
          </a:stretch>
        </p:blipFill>
        <p:spPr>
          <a:xfrm>
            <a:off x="158620" y="1098395"/>
            <a:ext cx="2985796" cy="2946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7639" y="2573211"/>
            <a:ext cx="3487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ФОТООТЧЕТ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лево 1"/>
          <p:cNvSpPr/>
          <p:nvPr/>
        </p:nvSpPr>
        <p:spPr>
          <a:xfrm>
            <a:off x="0" y="2118511"/>
            <a:ext cx="9144000" cy="1330859"/>
          </a:xfrm>
          <a:prstGeom prst="leftArrow">
            <a:avLst>
              <a:gd name="adj1" fmla="val 24122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«Беларусь помнит. Помнит каждого»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8" y="475025"/>
            <a:ext cx="2831471" cy="21236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1" b="23784"/>
          <a:stretch>
            <a:fillRect/>
          </a:stretch>
        </p:blipFill>
        <p:spPr>
          <a:xfrm>
            <a:off x="2977669" y="475025"/>
            <a:ext cx="1575590" cy="2123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5" y="2942652"/>
            <a:ext cx="2831471" cy="21236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59" y="475025"/>
            <a:ext cx="2831471" cy="21236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2" y="2950296"/>
            <a:ext cx="2831470" cy="21236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0" y="493980"/>
            <a:ext cx="1613072" cy="21507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8"/>
          <a:stretch>
            <a:fillRect/>
          </a:stretch>
        </p:blipFill>
        <p:spPr>
          <a:xfrm>
            <a:off x="2950088" y="2950296"/>
            <a:ext cx="3216244" cy="2123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лево 1"/>
          <p:cNvSpPr/>
          <p:nvPr/>
        </p:nvSpPr>
        <p:spPr>
          <a:xfrm>
            <a:off x="0" y="2118511"/>
            <a:ext cx="9144000" cy="1330859"/>
          </a:xfrm>
          <a:prstGeom prst="leftArrow">
            <a:avLst>
              <a:gd name="adj1" fmla="val 24122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«Обелиск».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десанты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«Чистоту и порядок – школьному двору!», «Посади дерево!»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7" y="653793"/>
            <a:ext cx="1973655" cy="1973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1" y="2960485"/>
            <a:ext cx="2037594" cy="20375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06" y="2960485"/>
            <a:ext cx="3622387" cy="20375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62" y="647570"/>
            <a:ext cx="3530852" cy="19861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5" r="21524"/>
          <a:stretch>
            <a:fillRect/>
          </a:stretch>
        </p:blipFill>
        <p:spPr>
          <a:xfrm>
            <a:off x="5979814" y="569802"/>
            <a:ext cx="2770360" cy="20696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45" y="2960485"/>
            <a:ext cx="1999861" cy="2037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: влево 14"/>
          <p:cNvSpPr/>
          <p:nvPr/>
        </p:nvSpPr>
        <p:spPr>
          <a:xfrm>
            <a:off x="6126510" y="1674890"/>
            <a:ext cx="2920511" cy="1734875"/>
          </a:xfrm>
          <a:prstGeom prst="leftArrow">
            <a:avLst>
              <a:gd name="adj1" fmla="val 40371"/>
              <a:gd name="adj2" fmla="val 19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нравственности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самом главном»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9" y="508116"/>
            <a:ext cx="2789127" cy="2063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" y="2571750"/>
            <a:ext cx="2789127" cy="209184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6" y="508116"/>
            <a:ext cx="2789126" cy="2063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14487" r="10897"/>
          <a:stretch>
            <a:fillRect/>
          </a:stretch>
        </p:blipFill>
        <p:spPr>
          <a:xfrm>
            <a:off x="2886106" y="2571750"/>
            <a:ext cx="2827257" cy="2091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" y="540344"/>
            <a:ext cx="2708541" cy="2031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r="2230" b="-1"/>
          <a:stretch>
            <a:fillRect/>
          </a:stretch>
        </p:blipFill>
        <p:spPr>
          <a:xfrm>
            <a:off x="2805521" y="540343"/>
            <a:ext cx="3501344" cy="20777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19" y="2571749"/>
            <a:ext cx="3501346" cy="23699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" y="2571750"/>
            <a:ext cx="2708540" cy="2369973"/>
          </a:xfrm>
          <a:prstGeom prst="rect">
            <a:avLst/>
          </a:prstGeom>
        </p:spPr>
      </p:pic>
      <p:sp>
        <p:nvSpPr>
          <p:cNvPr id="15" name="Стрелка: влево 14"/>
          <p:cNvSpPr/>
          <p:nvPr/>
        </p:nvSpPr>
        <p:spPr>
          <a:xfrm>
            <a:off x="6126510" y="1674890"/>
            <a:ext cx="2920511" cy="1734875"/>
          </a:xfrm>
          <a:prstGeom prst="leftArrow">
            <a:avLst>
              <a:gd name="adj1" fmla="val 40371"/>
              <a:gd name="adj2" fmla="val 19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росписи пасхальных яиц и изготовлению пасхальных сувениров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лево 1"/>
          <p:cNvSpPr/>
          <p:nvPr/>
        </p:nvSpPr>
        <p:spPr>
          <a:xfrm>
            <a:off x="0" y="2118511"/>
            <a:ext cx="9144000" cy="1330859"/>
          </a:xfrm>
          <a:prstGeom prst="leftArrow">
            <a:avLst>
              <a:gd name="adj1" fmla="val 24122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Концертные программы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в жизни будет только радость» для детей-инвалидов, детей, находящихся на лечении в больнице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03" y="585788"/>
            <a:ext cx="2731882" cy="2048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1" y="585788"/>
            <a:ext cx="2731882" cy="2048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85" y="585788"/>
            <a:ext cx="2731883" cy="2048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5" y="2933181"/>
            <a:ext cx="2776126" cy="18495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27" y="2933181"/>
            <a:ext cx="2465508" cy="18495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5321" r="8514"/>
          <a:stretch>
            <a:fillRect/>
          </a:stretch>
        </p:blipFill>
        <p:spPr>
          <a:xfrm>
            <a:off x="3129931" y="2933181"/>
            <a:ext cx="3175196" cy="1849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41" y="455016"/>
            <a:ext cx="3262804" cy="2176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9" t="13352" r="16449" b="4261"/>
          <a:stretch>
            <a:fillRect/>
          </a:stretch>
        </p:blipFill>
        <p:spPr>
          <a:xfrm>
            <a:off x="4463359" y="2631304"/>
            <a:ext cx="1961486" cy="21762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t="29746" b="1"/>
          <a:stretch>
            <a:fillRect/>
          </a:stretch>
        </p:blipFill>
        <p:spPr>
          <a:xfrm>
            <a:off x="120824" y="455015"/>
            <a:ext cx="3041217" cy="217629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5" r="5781"/>
          <a:stretch>
            <a:fillRect/>
          </a:stretch>
        </p:blipFill>
        <p:spPr bwMode="auto">
          <a:xfrm>
            <a:off x="120825" y="2631305"/>
            <a:ext cx="4342535" cy="217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: влево 11"/>
          <p:cNvSpPr/>
          <p:nvPr/>
        </p:nvSpPr>
        <p:spPr>
          <a:xfrm>
            <a:off x="6307028" y="1483604"/>
            <a:ext cx="2836972" cy="2176291"/>
          </a:xfrm>
          <a:prstGeom prst="leftArrow">
            <a:avLst>
              <a:gd name="adj1" fmla="val 40848"/>
              <a:gd name="adj2" fmla="val 20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мужества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память говорит…»</a:t>
            </a:r>
            <a:endParaRPr lang="ru-RU" sz="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: влево 11"/>
          <p:cNvSpPr/>
          <p:nvPr/>
        </p:nvSpPr>
        <p:spPr>
          <a:xfrm>
            <a:off x="4063365" y="2875280"/>
            <a:ext cx="5080635" cy="1664335"/>
          </a:xfrm>
          <a:prstGeom prst="leftArrow">
            <a:avLst>
              <a:gd name="adj1" fmla="val 50000"/>
              <a:gd name="adj2" fmla="val 22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классов военно-патриотического воспитания 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/>
          </a:p>
        </p:txBody>
      </p:sp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25730" y="650240"/>
            <a:ext cx="2957195" cy="2011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125730" y="2660650"/>
            <a:ext cx="2957195" cy="2129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Изображение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3082925" y="650240"/>
            <a:ext cx="2837815" cy="2011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: влево 11"/>
          <p:cNvSpPr/>
          <p:nvPr/>
        </p:nvSpPr>
        <p:spPr>
          <a:xfrm>
            <a:off x="5966234" y="660903"/>
            <a:ext cx="3048392" cy="1609198"/>
          </a:xfrm>
          <a:prstGeom prst="leftArrow">
            <a:avLst>
              <a:gd name="adj1" fmla="val 30798"/>
              <a:gd name="adj2" fmla="val 16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«Служим Отечеству!»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158" b="-1"/>
          <a:stretch>
            <a:fillRect/>
          </a:stretch>
        </p:blipFill>
        <p:spPr>
          <a:xfrm>
            <a:off x="3153124" y="493495"/>
            <a:ext cx="2686361" cy="2267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4" y="493495"/>
            <a:ext cx="3023750" cy="2267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7" t="20925" r="12861"/>
          <a:stretch>
            <a:fillRect/>
          </a:stretch>
        </p:blipFill>
        <p:spPr>
          <a:xfrm>
            <a:off x="3153122" y="2761307"/>
            <a:ext cx="2686361" cy="2130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3" r="4636"/>
          <a:stretch>
            <a:fillRect/>
          </a:stretch>
        </p:blipFill>
        <p:spPr>
          <a:xfrm>
            <a:off x="129374" y="2761307"/>
            <a:ext cx="3023748" cy="2130444"/>
          </a:xfrm>
          <a:prstGeom prst="rect">
            <a:avLst/>
          </a:prstGeom>
        </p:spPr>
      </p:pic>
      <p:sp>
        <p:nvSpPr>
          <p:cNvPr id="16" name="Стрелка: влево 15"/>
          <p:cNvSpPr/>
          <p:nvPr/>
        </p:nvSpPr>
        <p:spPr>
          <a:xfrm>
            <a:off x="5966234" y="2352335"/>
            <a:ext cx="3048392" cy="2267812"/>
          </a:xfrm>
          <a:prstGeom prst="leftArrow">
            <a:avLst>
              <a:gd name="adj1" fmla="val 30798"/>
              <a:gd name="adj2" fmla="val 11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художественной самодеятельности, посвященный Дню памяти воинов-интернационалистов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: влево 14"/>
          <p:cNvSpPr/>
          <p:nvPr/>
        </p:nvSpPr>
        <p:spPr>
          <a:xfrm>
            <a:off x="6343650" y="1583690"/>
            <a:ext cx="2800350" cy="1591945"/>
          </a:xfrm>
          <a:prstGeom prst="leftArrow">
            <a:avLst>
              <a:gd name="adj1" fmla="val 30798"/>
              <a:gd name="adj2" fmla="val 16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пасхальный бал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Изображение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21335"/>
            <a:ext cx="6343650" cy="422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" y="2631422"/>
            <a:ext cx="3030456" cy="20212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2126" b="1170"/>
          <a:stretch>
            <a:fillRect/>
          </a:stretch>
        </p:blipFill>
        <p:spPr>
          <a:xfrm>
            <a:off x="3078177" y="358580"/>
            <a:ext cx="2836423" cy="4294133"/>
          </a:xfrm>
          <a:prstGeom prst="rect">
            <a:avLst/>
          </a:prstGeom>
        </p:spPr>
      </p:pic>
      <p:sp>
        <p:nvSpPr>
          <p:cNvPr id="15" name="Стрелка: влево 14"/>
          <p:cNvSpPr/>
          <p:nvPr/>
        </p:nvSpPr>
        <p:spPr>
          <a:xfrm>
            <a:off x="5796227" y="1466662"/>
            <a:ext cx="3221023" cy="1880804"/>
          </a:xfrm>
          <a:prstGeom prst="leftArrow">
            <a:avLst>
              <a:gd name="adj1" fmla="val 40371"/>
              <a:gd name="adj2" fmla="val 19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Экскурсионные поездки и походы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святым и историческим местам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" y="358580"/>
            <a:ext cx="3030455" cy="2272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: влево 14"/>
          <p:cNvSpPr/>
          <p:nvPr/>
        </p:nvSpPr>
        <p:spPr>
          <a:xfrm>
            <a:off x="5859601" y="1609855"/>
            <a:ext cx="3221023" cy="1880804"/>
          </a:xfrm>
          <a:prstGeom prst="leftArrow">
            <a:avLst>
              <a:gd name="adj1" fmla="val 40371"/>
              <a:gd name="adj2" fmla="val 19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«Мы вместе»,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приуроченная к Международному Дню инвалидов»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" y="422004"/>
            <a:ext cx="3221024" cy="2149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" y="2571751"/>
            <a:ext cx="3221023" cy="2149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" b="11326"/>
          <a:stretch>
            <a:fillRect/>
          </a:stretch>
        </p:blipFill>
        <p:spPr>
          <a:xfrm>
            <a:off x="3272828" y="430885"/>
            <a:ext cx="2523399" cy="2122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827" r="12242"/>
          <a:stretch>
            <a:fillRect/>
          </a:stretch>
        </p:blipFill>
        <p:spPr>
          <a:xfrm>
            <a:off x="3272828" y="2550257"/>
            <a:ext cx="2523399" cy="2192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к, внутренний, стоит, ст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t="1229"/>
          <a:stretch>
            <a:fillRect/>
          </a:stretch>
        </p:blipFill>
        <p:spPr>
          <a:xfrm>
            <a:off x="3157726" y="2550257"/>
            <a:ext cx="1494567" cy="239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человек, внутренний, торт, стол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" y="2571750"/>
            <a:ext cx="3182296" cy="238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человек, внутренний, торт, стол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6" y="263214"/>
            <a:ext cx="3078048" cy="230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1" y="263214"/>
            <a:ext cx="3078049" cy="230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8096"/>
            <a:ext cx="1768022" cy="242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трелка: влево 14"/>
          <p:cNvSpPr/>
          <p:nvPr/>
        </p:nvSpPr>
        <p:spPr>
          <a:xfrm>
            <a:off x="6126510" y="1674890"/>
            <a:ext cx="2920511" cy="1734875"/>
          </a:xfrm>
          <a:prstGeom prst="leftArrow">
            <a:avLst>
              <a:gd name="adj1" fmla="val 40371"/>
              <a:gd name="adj2" fmla="val 19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 на Рождество»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лево 1"/>
          <p:cNvSpPr/>
          <p:nvPr/>
        </p:nvSpPr>
        <p:spPr>
          <a:xfrm>
            <a:off x="0" y="2118511"/>
            <a:ext cx="9144000" cy="1330859"/>
          </a:xfrm>
          <a:prstGeom prst="leftArrow">
            <a:avLst>
              <a:gd name="adj1" fmla="val 24122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акции: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«Подарок ветерану», «Дом без одиночества», «Ветеран живет рядом»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" y="270467"/>
            <a:ext cx="3177768" cy="2383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83" y="270467"/>
            <a:ext cx="3177768" cy="23833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3"/>
          <a:stretch>
            <a:fillRect/>
          </a:stretch>
        </p:blipFill>
        <p:spPr>
          <a:xfrm>
            <a:off x="6413251" y="270467"/>
            <a:ext cx="2673034" cy="23833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9"/>
          <a:stretch>
            <a:fillRect/>
          </a:stretch>
        </p:blipFill>
        <p:spPr>
          <a:xfrm>
            <a:off x="57715" y="2960489"/>
            <a:ext cx="2033635" cy="18248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4"/>
          <a:stretch>
            <a:fillRect/>
          </a:stretch>
        </p:blipFill>
        <p:spPr>
          <a:xfrm>
            <a:off x="2091351" y="2960484"/>
            <a:ext cx="2480650" cy="1824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90" y="2960484"/>
            <a:ext cx="2433120" cy="18248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960484"/>
            <a:ext cx="2053789" cy="1824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0</TotalTime>
  <Words>915</Words>
  <Application>WPS Presentation</Application>
  <PresentationFormat>Экран (16:9)</PresentationFormat>
  <Paragraphs>54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Gill Sans MT</vt:lpstr>
      <vt:lpstr>Times New Roman</vt:lpstr>
      <vt:lpstr>Arial</vt:lpstr>
      <vt:lpstr>Calibri</vt:lpstr>
      <vt:lpstr>Microsoft YaHei</vt:lpstr>
      <vt:lpstr>Arial Unicode MS</vt:lpstr>
      <vt:lpstr>Impact</vt:lpstr>
      <vt:lpstr>Corbel</vt:lpstr>
      <vt:lpstr>Эмблема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Kulica</dc:creator>
  <cp:lastModifiedBy>PC</cp:lastModifiedBy>
  <cp:revision>75</cp:revision>
  <dcterms:created xsi:type="dcterms:W3CDTF">2019-07-13T07:46:00Z</dcterms:created>
  <dcterms:modified xsi:type="dcterms:W3CDTF">2022-06-13T09:04:35Z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4A6E2366C6E9458FBE2A0471AE2DB907</vt:lpwstr>
  </property>
  <property fmtid="{D5CDD505-2E9C-101B-9397-08002B2CF9AE}" pid="3" name="KSOProductBuildVer">
    <vt:lpwstr>1049-11.2.0.11156</vt:lpwstr>
  </property>
</Properties>
</file>